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7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50821BD-962B-493F-919D-5B696A1B5DC3}" type="doc">
      <dgm:prSet loTypeId="urn:microsoft.com/office/officeart/2008/layout/LinedList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CA634E46-B6A5-4B0F-8203-B01F5954D8FC}">
      <dgm:prSet/>
      <dgm:spPr/>
      <dgm:t>
        <a:bodyPr/>
        <a:lstStyle/>
        <a:p>
          <a:r>
            <a:rPr lang="nl-NL"/>
            <a:t>SOA</a:t>
          </a:r>
          <a:endParaRPr lang="en-US"/>
        </a:p>
      </dgm:t>
    </dgm:pt>
    <dgm:pt modelId="{09282B7E-4F61-48A5-9373-74FC64F27DFD}" type="parTrans" cxnId="{866F0355-8325-4DB9-9118-786F26A59103}">
      <dgm:prSet/>
      <dgm:spPr/>
      <dgm:t>
        <a:bodyPr/>
        <a:lstStyle/>
        <a:p>
          <a:endParaRPr lang="en-US"/>
        </a:p>
      </dgm:t>
    </dgm:pt>
    <dgm:pt modelId="{81A291AC-04CF-4095-B258-3463F15223B8}" type="sibTrans" cxnId="{866F0355-8325-4DB9-9118-786F26A59103}">
      <dgm:prSet/>
      <dgm:spPr/>
      <dgm:t>
        <a:bodyPr/>
        <a:lstStyle/>
        <a:p>
          <a:endParaRPr lang="en-US"/>
        </a:p>
      </dgm:t>
    </dgm:pt>
    <dgm:pt modelId="{2C2A73AF-FDD3-4279-97D1-A0159748AAB1}">
      <dgm:prSet/>
      <dgm:spPr/>
      <dgm:t>
        <a:bodyPr/>
        <a:lstStyle/>
        <a:p>
          <a:r>
            <a:rPr lang="nl-NL"/>
            <a:t>Bacterie </a:t>
          </a:r>
          <a:endParaRPr lang="en-US"/>
        </a:p>
      </dgm:t>
    </dgm:pt>
    <dgm:pt modelId="{00208B70-1760-4DAD-A18D-4CF7AF9E111F}" type="parTrans" cxnId="{B2C55FDE-B7A0-4290-90F4-8D36DF24583B}">
      <dgm:prSet/>
      <dgm:spPr/>
      <dgm:t>
        <a:bodyPr/>
        <a:lstStyle/>
        <a:p>
          <a:endParaRPr lang="en-US"/>
        </a:p>
      </dgm:t>
    </dgm:pt>
    <dgm:pt modelId="{6DDB5FB5-F892-43CA-9EA5-978F1CB6B638}" type="sibTrans" cxnId="{B2C55FDE-B7A0-4290-90F4-8D36DF24583B}">
      <dgm:prSet/>
      <dgm:spPr/>
      <dgm:t>
        <a:bodyPr/>
        <a:lstStyle/>
        <a:p>
          <a:endParaRPr lang="en-US"/>
        </a:p>
      </dgm:t>
    </dgm:pt>
    <dgm:pt modelId="{B36F58CE-F312-4A55-9A1C-70C8FF8E7820}">
      <dgm:prSet/>
      <dgm:spPr/>
      <dgm:t>
        <a:bodyPr/>
        <a:lstStyle/>
        <a:p>
          <a:r>
            <a:rPr lang="nl-NL"/>
            <a:t>slijmvlies</a:t>
          </a:r>
          <a:endParaRPr lang="en-US"/>
        </a:p>
      </dgm:t>
    </dgm:pt>
    <dgm:pt modelId="{3EBAEE08-BD5B-4E15-BC90-23CAEB49EB93}" type="parTrans" cxnId="{E2EACA41-B112-4924-83B1-9391E775AE6A}">
      <dgm:prSet/>
      <dgm:spPr/>
      <dgm:t>
        <a:bodyPr/>
        <a:lstStyle/>
        <a:p>
          <a:endParaRPr lang="en-US"/>
        </a:p>
      </dgm:t>
    </dgm:pt>
    <dgm:pt modelId="{9FBF37AD-4492-42E6-AA82-2E4D4733470C}" type="sibTrans" cxnId="{E2EACA41-B112-4924-83B1-9391E775AE6A}">
      <dgm:prSet/>
      <dgm:spPr/>
      <dgm:t>
        <a:bodyPr/>
        <a:lstStyle/>
        <a:p>
          <a:endParaRPr lang="en-US"/>
        </a:p>
      </dgm:t>
    </dgm:pt>
    <dgm:pt modelId="{ADACCE01-D438-4ACD-A27C-0D4957F0DC74}" type="pres">
      <dgm:prSet presAssocID="{A50821BD-962B-493F-919D-5B696A1B5DC3}" presName="vert0" presStyleCnt="0">
        <dgm:presLayoutVars>
          <dgm:dir/>
          <dgm:animOne val="branch"/>
          <dgm:animLvl val="lvl"/>
        </dgm:presLayoutVars>
      </dgm:prSet>
      <dgm:spPr/>
    </dgm:pt>
    <dgm:pt modelId="{98112638-5A9E-43E2-8AEF-D586499AC619}" type="pres">
      <dgm:prSet presAssocID="{CA634E46-B6A5-4B0F-8203-B01F5954D8FC}" presName="thickLine" presStyleLbl="alignNode1" presStyleIdx="0" presStyleCnt="3"/>
      <dgm:spPr/>
    </dgm:pt>
    <dgm:pt modelId="{3399DBF1-82DF-44CB-B346-DC52D5CE8861}" type="pres">
      <dgm:prSet presAssocID="{CA634E46-B6A5-4B0F-8203-B01F5954D8FC}" presName="horz1" presStyleCnt="0"/>
      <dgm:spPr/>
    </dgm:pt>
    <dgm:pt modelId="{3B953140-D90C-4E92-80A3-C0963558B80F}" type="pres">
      <dgm:prSet presAssocID="{CA634E46-B6A5-4B0F-8203-B01F5954D8FC}" presName="tx1" presStyleLbl="revTx" presStyleIdx="0" presStyleCnt="3"/>
      <dgm:spPr/>
    </dgm:pt>
    <dgm:pt modelId="{311B880A-B2B8-4085-9EFB-32EF7544BBCF}" type="pres">
      <dgm:prSet presAssocID="{CA634E46-B6A5-4B0F-8203-B01F5954D8FC}" presName="vert1" presStyleCnt="0"/>
      <dgm:spPr/>
    </dgm:pt>
    <dgm:pt modelId="{03D6579A-77E7-4E7A-A06C-39C076C09470}" type="pres">
      <dgm:prSet presAssocID="{2C2A73AF-FDD3-4279-97D1-A0159748AAB1}" presName="thickLine" presStyleLbl="alignNode1" presStyleIdx="1" presStyleCnt="3"/>
      <dgm:spPr/>
    </dgm:pt>
    <dgm:pt modelId="{E0B9E23E-7866-423E-8B39-87BF067F5EBB}" type="pres">
      <dgm:prSet presAssocID="{2C2A73AF-FDD3-4279-97D1-A0159748AAB1}" presName="horz1" presStyleCnt="0"/>
      <dgm:spPr/>
    </dgm:pt>
    <dgm:pt modelId="{C6344EA9-7B43-43E9-B144-AE2E90877A4B}" type="pres">
      <dgm:prSet presAssocID="{2C2A73AF-FDD3-4279-97D1-A0159748AAB1}" presName="tx1" presStyleLbl="revTx" presStyleIdx="1" presStyleCnt="3"/>
      <dgm:spPr/>
    </dgm:pt>
    <dgm:pt modelId="{8353C524-2B6C-4164-B7C5-368EBADBD1BC}" type="pres">
      <dgm:prSet presAssocID="{2C2A73AF-FDD3-4279-97D1-A0159748AAB1}" presName="vert1" presStyleCnt="0"/>
      <dgm:spPr/>
    </dgm:pt>
    <dgm:pt modelId="{F0DFC2DF-107A-448B-81CA-51F05C9A68CB}" type="pres">
      <dgm:prSet presAssocID="{B36F58CE-F312-4A55-9A1C-70C8FF8E7820}" presName="thickLine" presStyleLbl="alignNode1" presStyleIdx="2" presStyleCnt="3"/>
      <dgm:spPr/>
    </dgm:pt>
    <dgm:pt modelId="{B72C936B-B28E-425F-B748-025FF22B3D1E}" type="pres">
      <dgm:prSet presAssocID="{B36F58CE-F312-4A55-9A1C-70C8FF8E7820}" presName="horz1" presStyleCnt="0"/>
      <dgm:spPr/>
    </dgm:pt>
    <dgm:pt modelId="{154C7708-86DD-4336-B74B-209D7B43F64E}" type="pres">
      <dgm:prSet presAssocID="{B36F58CE-F312-4A55-9A1C-70C8FF8E7820}" presName="tx1" presStyleLbl="revTx" presStyleIdx="2" presStyleCnt="3"/>
      <dgm:spPr/>
    </dgm:pt>
    <dgm:pt modelId="{5A7DCF5D-1F3A-47A8-8B39-7DE004EF0B2E}" type="pres">
      <dgm:prSet presAssocID="{B36F58CE-F312-4A55-9A1C-70C8FF8E7820}" presName="vert1" presStyleCnt="0"/>
      <dgm:spPr/>
    </dgm:pt>
  </dgm:ptLst>
  <dgm:cxnLst>
    <dgm:cxn modelId="{29237405-B531-4377-803A-650996AA2785}" type="presOf" srcId="{A50821BD-962B-493F-919D-5B696A1B5DC3}" destId="{ADACCE01-D438-4ACD-A27C-0D4957F0DC74}" srcOrd="0" destOrd="0" presId="urn:microsoft.com/office/officeart/2008/layout/LinedList"/>
    <dgm:cxn modelId="{E2EACA41-B112-4924-83B1-9391E775AE6A}" srcId="{A50821BD-962B-493F-919D-5B696A1B5DC3}" destId="{B36F58CE-F312-4A55-9A1C-70C8FF8E7820}" srcOrd="2" destOrd="0" parTransId="{3EBAEE08-BD5B-4E15-BC90-23CAEB49EB93}" sibTransId="{9FBF37AD-4492-42E6-AA82-2E4D4733470C}"/>
    <dgm:cxn modelId="{971FA544-2001-4E45-8A9E-B1DDD7527CFF}" type="presOf" srcId="{B36F58CE-F312-4A55-9A1C-70C8FF8E7820}" destId="{154C7708-86DD-4336-B74B-209D7B43F64E}" srcOrd="0" destOrd="0" presId="urn:microsoft.com/office/officeart/2008/layout/LinedList"/>
    <dgm:cxn modelId="{B7148345-8F75-4E16-B41A-BC8F4D7F4213}" type="presOf" srcId="{2C2A73AF-FDD3-4279-97D1-A0159748AAB1}" destId="{C6344EA9-7B43-43E9-B144-AE2E90877A4B}" srcOrd="0" destOrd="0" presId="urn:microsoft.com/office/officeart/2008/layout/LinedList"/>
    <dgm:cxn modelId="{866F0355-8325-4DB9-9118-786F26A59103}" srcId="{A50821BD-962B-493F-919D-5B696A1B5DC3}" destId="{CA634E46-B6A5-4B0F-8203-B01F5954D8FC}" srcOrd="0" destOrd="0" parTransId="{09282B7E-4F61-48A5-9373-74FC64F27DFD}" sibTransId="{81A291AC-04CF-4095-B258-3463F15223B8}"/>
    <dgm:cxn modelId="{044CD68D-7BDC-4E66-B28B-FBED98AFB5F8}" type="presOf" srcId="{CA634E46-B6A5-4B0F-8203-B01F5954D8FC}" destId="{3B953140-D90C-4E92-80A3-C0963558B80F}" srcOrd="0" destOrd="0" presId="urn:microsoft.com/office/officeart/2008/layout/LinedList"/>
    <dgm:cxn modelId="{B2C55FDE-B7A0-4290-90F4-8D36DF24583B}" srcId="{A50821BD-962B-493F-919D-5B696A1B5DC3}" destId="{2C2A73AF-FDD3-4279-97D1-A0159748AAB1}" srcOrd="1" destOrd="0" parTransId="{00208B70-1760-4DAD-A18D-4CF7AF9E111F}" sibTransId="{6DDB5FB5-F892-43CA-9EA5-978F1CB6B638}"/>
    <dgm:cxn modelId="{FEFC948D-DD23-41EE-BC9B-37A82005F33E}" type="presParOf" srcId="{ADACCE01-D438-4ACD-A27C-0D4957F0DC74}" destId="{98112638-5A9E-43E2-8AEF-D586499AC619}" srcOrd="0" destOrd="0" presId="urn:microsoft.com/office/officeart/2008/layout/LinedList"/>
    <dgm:cxn modelId="{5BC3DA10-2951-4F6F-B759-2D26540F648C}" type="presParOf" srcId="{ADACCE01-D438-4ACD-A27C-0D4957F0DC74}" destId="{3399DBF1-82DF-44CB-B346-DC52D5CE8861}" srcOrd="1" destOrd="0" presId="urn:microsoft.com/office/officeart/2008/layout/LinedList"/>
    <dgm:cxn modelId="{3881133E-3A7F-4CEE-A12D-E5BDE180C73D}" type="presParOf" srcId="{3399DBF1-82DF-44CB-B346-DC52D5CE8861}" destId="{3B953140-D90C-4E92-80A3-C0963558B80F}" srcOrd="0" destOrd="0" presId="urn:microsoft.com/office/officeart/2008/layout/LinedList"/>
    <dgm:cxn modelId="{AED69C47-0B2F-4277-A8AE-5BEC53D4FCC7}" type="presParOf" srcId="{3399DBF1-82DF-44CB-B346-DC52D5CE8861}" destId="{311B880A-B2B8-4085-9EFB-32EF7544BBCF}" srcOrd="1" destOrd="0" presId="urn:microsoft.com/office/officeart/2008/layout/LinedList"/>
    <dgm:cxn modelId="{8774383F-A167-458B-8713-F1BBF83E23D8}" type="presParOf" srcId="{ADACCE01-D438-4ACD-A27C-0D4957F0DC74}" destId="{03D6579A-77E7-4E7A-A06C-39C076C09470}" srcOrd="2" destOrd="0" presId="urn:microsoft.com/office/officeart/2008/layout/LinedList"/>
    <dgm:cxn modelId="{712CDA98-D490-4090-B2C9-6BAA9D3F8C32}" type="presParOf" srcId="{ADACCE01-D438-4ACD-A27C-0D4957F0DC74}" destId="{E0B9E23E-7866-423E-8B39-87BF067F5EBB}" srcOrd="3" destOrd="0" presId="urn:microsoft.com/office/officeart/2008/layout/LinedList"/>
    <dgm:cxn modelId="{555A2577-38F6-4027-BBC0-D7F44902DD53}" type="presParOf" srcId="{E0B9E23E-7866-423E-8B39-87BF067F5EBB}" destId="{C6344EA9-7B43-43E9-B144-AE2E90877A4B}" srcOrd="0" destOrd="0" presId="urn:microsoft.com/office/officeart/2008/layout/LinedList"/>
    <dgm:cxn modelId="{0991FB4F-6403-40BC-8ACE-C51BC93DCDA8}" type="presParOf" srcId="{E0B9E23E-7866-423E-8B39-87BF067F5EBB}" destId="{8353C524-2B6C-4164-B7C5-368EBADBD1BC}" srcOrd="1" destOrd="0" presId="urn:microsoft.com/office/officeart/2008/layout/LinedList"/>
    <dgm:cxn modelId="{90B3EE52-2CA6-4A6A-B8A4-FAE67D67201C}" type="presParOf" srcId="{ADACCE01-D438-4ACD-A27C-0D4957F0DC74}" destId="{F0DFC2DF-107A-448B-81CA-51F05C9A68CB}" srcOrd="4" destOrd="0" presId="urn:microsoft.com/office/officeart/2008/layout/LinedList"/>
    <dgm:cxn modelId="{E955CF81-D0B2-4662-8C39-BE015B2A1D59}" type="presParOf" srcId="{ADACCE01-D438-4ACD-A27C-0D4957F0DC74}" destId="{B72C936B-B28E-425F-B748-025FF22B3D1E}" srcOrd="5" destOrd="0" presId="urn:microsoft.com/office/officeart/2008/layout/LinedList"/>
    <dgm:cxn modelId="{33B7C7A4-E9BE-4F69-B444-01A30095B881}" type="presParOf" srcId="{B72C936B-B28E-425F-B748-025FF22B3D1E}" destId="{154C7708-86DD-4336-B74B-209D7B43F64E}" srcOrd="0" destOrd="0" presId="urn:microsoft.com/office/officeart/2008/layout/LinedList"/>
    <dgm:cxn modelId="{82215A5F-70FD-4500-9476-135947AA86C3}" type="presParOf" srcId="{B72C936B-B28E-425F-B748-025FF22B3D1E}" destId="{5A7DCF5D-1F3A-47A8-8B39-7DE004EF0B2E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112638-5A9E-43E2-8AEF-D586499AC619}">
      <dsp:nvSpPr>
        <dsp:cNvPr id="0" name=""/>
        <dsp:cNvSpPr/>
      </dsp:nvSpPr>
      <dsp:spPr>
        <a:xfrm>
          <a:off x="0" y="2703"/>
          <a:ext cx="6900512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B953140-D90C-4E92-80A3-C0963558B80F}">
      <dsp:nvSpPr>
        <dsp:cNvPr id="0" name=""/>
        <dsp:cNvSpPr/>
      </dsp:nvSpPr>
      <dsp:spPr>
        <a:xfrm>
          <a:off x="0" y="2703"/>
          <a:ext cx="6900512" cy="18435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t" anchorCtr="0">
          <a:noAutofit/>
        </a:bodyPr>
        <a:lstStyle/>
        <a:p>
          <a:pPr marL="0" lvl="0" indent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6500" kern="1200"/>
            <a:t>SOA</a:t>
          </a:r>
          <a:endParaRPr lang="en-US" sz="6500" kern="1200"/>
        </a:p>
      </dsp:txBody>
      <dsp:txXfrm>
        <a:off x="0" y="2703"/>
        <a:ext cx="6900512" cy="1843578"/>
      </dsp:txXfrm>
    </dsp:sp>
    <dsp:sp modelId="{03D6579A-77E7-4E7A-A06C-39C076C09470}">
      <dsp:nvSpPr>
        <dsp:cNvPr id="0" name=""/>
        <dsp:cNvSpPr/>
      </dsp:nvSpPr>
      <dsp:spPr>
        <a:xfrm>
          <a:off x="0" y="1846281"/>
          <a:ext cx="6900512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6344EA9-7B43-43E9-B144-AE2E90877A4B}">
      <dsp:nvSpPr>
        <dsp:cNvPr id="0" name=""/>
        <dsp:cNvSpPr/>
      </dsp:nvSpPr>
      <dsp:spPr>
        <a:xfrm>
          <a:off x="0" y="1846281"/>
          <a:ext cx="6900512" cy="18435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t" anchorCtr="0">
          <a:noAutofit/>
        </a:bodyPr>
        <a:lstStyle/>
        <a:p>
          <a:pPr marL="0" lvl="0" indent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6500" kern="1200"/>
            <a:t>Bacterie </a:t>
          </a:r>
          <a:endParaRPr lang="en-US" sz="6500" kern="1200"/>
        </a:p>
      </dsp:txBody>
      <dsp:txXfrm>
        <a:off x="0" y="1846281"/>
        <a:ext cx="6900512" cy="1843578"/>
      </dsp:txXfrm>
    </dsp:sp>
    <dsp:sp modelId="{F0DFC2DF-107A-448B-81CA-51F05C9A68CB}">
      <dsp:nvSpPr>
        <dsp:cNvPr id="0" name=""/>
        <dsp:cNvSpPr/>
      </dsp:nvSpPr>
      <dsp:spPr>
        <a:xfrm>
          <a:off x="0" y="3689859"/>
          <a:ext cx="6900512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54C7708-86DD-4336-B74B-209D7B43F64E}">
      <dsp:nvSpPr>
        <dsp:cNvPr id="0" name=""/>
        <dsp:cNvSpPr/>
      </dsp:nvSpPr>
      <dsp:spPr>
        <a:xfrm>
          <a:off x="0" y="3689859"/>
          <a:ext cx="6900512" cy="18435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t" anchorCtr="0">
          <a:noAutofit/>
        </a:bodyPr>
        <a:lstStyle/>
        <a:p>
          <a:pPr marL="0" lvl="0" indent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6500" kern="1200"/>
            <a:t>slijmvlies</a:t>
          </a:r>
          <a:endParaRPr lang="en-US" sz="6500" kern="1200"/>
        </a:p>
      </dsp:txBody>
      <dsp:txXfrm>
        <a:off x="0" y="3689859"/>
        <a:ext cx="6900512" cy="184357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70A63-C2C1-4FD6-8F13-A29883FEFB93}" type="datetimeFigureOut">
              <a:rPr lang="nl-NL" smtClean="0"/>
              <a:t>5-11-2021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2B7A1-248E-41ED-A8F2-915F3BBF068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12479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70A63-C2C1-4FD6-8F13-A29883FEFB93}" type="datetimeFigureOut">
              <a:rPr lang="nl-NL" smtClean="0"/>
              <a:t>5-11-2021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2B7A1-248E-41ED-A8F2-915F3BBF068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758459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70A63-C2C1-4FD6-8F13-A29883FEFB93}" type="datetimeFigureOut">
              <a:rPr lang="nl-NL" smtClean="0"/>
              <a:t>5-11-2021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2B7A1-248E-41ED-A8F2-915F3BBF068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262920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70A63-C2C1-4FD6-8F13-A29883FEFB93}" type="datetimeFigureOut">
              <a:rPr lang="nl-NL" smtClean="0"/>
              <a:t>5-11-2021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2B7A1-248E-41ED-A8F2-915F3BBF068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978782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70A63-C2C1-4FD6-8F13-A29883FEFB93}" type="datetimeFigureOut">
              <a:rPr lang="nl-NL" smtClean="0"/>
              <a:t>5-11-2021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2B7A1-248E-41ED-A8F2-915F3BBF068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063740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70A63-C2C1-4FD6-8F13-A29883FEFB93}" type="datetimeFigureOut">
              <a:rPr lang="nl-NL" smtClean="0"/>
              <a:t>5-11-2021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2B7A1-248E-41ED-A8F2-915F3BBF068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094205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70A63-C2C1-4FD6-8F13-A29883FEFB93}" type="datetimeFigureOut">
              <a:rPr lang="nl-NL" smtClean="0"/>
              <a:t>5-11-2021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2B7A1-248E-41ED-A8F2-915F3BBF068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062634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70A63-C2C1-4FD6-8F13-A29883FEFB93}" type="datetimeFigureOut">
              <a:rPr lang="nl-NL" smtClean="0"/>
              <a:t>5-11-2021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2B7A1-248E-41ED-A8F2-915F3BBF068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208404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70A63-C2C1-4FD6-8F13-A29883FEFB93}" type="datetimeFigureOut">
              <a:rPr lang="nl-NL" smtClean="0"/>
              <a:t>5-11-2021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2B7A1-248E-41ED-A8F2-915F3BBF068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956234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70A63-C2C1-4FD6-8F13-A29883FEFB93}" type="datetimeFigureOut">
              <a:rPr lang="nl-NL" smtClean="0"/>
              <a:t>5-11-2021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2B7A1-248E-41ED-A8F2-915F3BBF068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38218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70A63-C2C1-4FD6-8F13-A29883FEFB93}" type="datetimeFigureOut">
              <a:rPr lang="nl-NL" smtClean="0"/>
              <a:t>5-11-2021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2B7A1-248E-41ED-A8F2-915F3BBF068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087116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270A63-C2C1-4FD6-8F13-A29883FEFB93}" type="datetimeFigureOut">
              <a:rPr lang="nl-NL" smtClean="0"/>
              <a:t>5-11-2021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02B7A1-248E-41ED-A8F2-915F3BBF068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6431518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5787D829-CE83-420C-AA38-A6B28BC1216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2597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9A9874FF-F45D-4BEB-9973-E2FCC63CA0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</p:spPr>
        <p:txBody>
          <a:bodyPr>
            <a:normAutofit/>
          </a:bodyPr>
          <a:lstStyle/>
          <a:p>
            <a:r>
              <a:rPr lang="nl-NL" dirty="0">
                <a:solidFill>
                  <a:srgbClr val="FFFFFF"/>
                </a:solidFill>
              </a:rPr>
              <a:t>Gonorroe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959558A2-D8D4-4CB7-935A-B25022EDB1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59404"/>
            <a:ext cx="9144000" cy="1098395"/>
          </a:xfrm>
        </p:spPr>
        <p:txBody>
          <a:bodyPr>
            <a:normAutofit/>
          </a:bodyPr>
          <a:lstStyle/>
          <a:p>
            <a:r>
              <a:rPr lang="nl-NL" dirty="0">
                <a:solidFill>
                  <a:srgbClr val="FFFFFF"/>
                </a:solidFill>
              </a:rPr>
              <a:t>Gemaakt: Laura, Max, Ilias en Amine</a:t>
            </a:r>
          </a:p>
        </p:txBody>
      </p:sp>
    </p:spTree>
    <p:extLst>
      <p:ext uri="{BB962C8B-B14F-4D97-AF65-F5344CB8AC3E}">
        <p14:creationId xmlns:p14="http://schemas.microsoft.com/office/powerpoint/2010/main" val="395875912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341D885-029B-43C7-86B2-F1C9E9AA2B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640823"/>
            <a:ext cx="3418659" cy="5583148"/>
          </a:xfrm>
        </p:spPr>
        <p:txBody>
          <a:bodyPr anchor="ctr">
            <a:normAutofit/>
          </a:bodyPr>
          <a:lstStyle/>
          <a:p>
            <a:r>
              <a:rPr lang="nl-NL" sz="5400"/>
              <a:t>Wat is een gonorroe? 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627450" y="3462719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Tijdelijke aanduiding voor inhoud 2">
            <a:extLst>
              <a:ext uri="{FF2B5EF4-FFF2-40B4-BE49-F238E27FC236}">
                <a16:creationId xmlns:a16="http://schemas.microsoft.com/office/drawing/2014/main" id="{288C31E2-351E-4F1C-AB52-F6BC1350B49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3422902"/>
              </p:ext>
            </p:extLst>
          </p:nvPr>
        </p:nvGraphicFramePr>
        <p:xfrm>
          <a:off x="4648018" y="640822"/>
          <a:ext cx="6900512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350582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4A228E1-F6F8-4A16-9BE0-71F91C4BBD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41752"/>
            <a:ext cx="4391025" cy="1323439"/>
          </a:xfrm>
        </p:spPr>
        <p:txBody>
          <a:bodyPr anchor="t">
            <a:normAutofit/>
          </a:bodyPr>
          <a:lstStyle/>
          <a:p>
            <a:r>
              <a:rPr lang="nl-NL" sz="4000">
                <a:solidFill>
                  <a:schemeClr val="bg1"/>
                </a:solidFill>
              </a:rPr>
              <a:t>Te genezen of niet?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06DBC98-2905-44CB-BC08-90AC7202AF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146400"/>
            <a:ext cx="4391025" cy="2454300"/>
          </a:xfrm>
        </p:spPr>
        <p:txBody>
          <a:bodyPr>
            <a:normAutofit/>
          </a:bodyPr>
          <a:lstStyle/>
          <a:p>
            <a:pPr lvl="0"/>
            <a:r>
              <a:rPr lang="nl-NL" sz="2400">
                <a:solidFill>
                  <a:schemeClr val="bg1">
                    <a:alpha val="80000"/>
                  </a:schemeClr>
                </a:solidFill>
              </a:rPr>
              <a:t>antibiotica </a:t>
            </a:r>
          </a:p>
          <a:p>
            <a:pPr lvl="0"/>
            <a:r>
              <a:rPr lang="nl-NL" sz="2400">
                <a:solidFill>
                  <a:schemeClr val="bg1">
                    <a:alpha val="80000"/>
                  </a:schemeClr>
                </a:solidFill>
              </a:rPr>
              <a:t>2 weken</a:t>
            </a:r>
          </a:p>
          <a:p>
            <a:pPr lvl="0"/>
            <a:r>
              <a:rPr lang="nl-NL" sz="2400">
                <a:solidFill>
                  <a:schemeClr val="bg1">
                    <a:alpha val="80000"/>
                  </a:schemeClr>
                </a:solidFill>
              </a:rPr>
              <a:t>1 week</a:t>
            </a:r>
          </a:p>
          <a:p>
            <a:pPr lvl="0"/>
            <a:r>
              <a:rPr lang="nl-NL" sz="2400">
                <a:solidFill>
                  <a:schemeClr val="bg1">
                    <a:alpha val="80000"/>
                  </a:schemeClr>
                </a:solidFill>
              </a:rPr>
              <a:t>Genees op tijd</a:t>
            </a:r>
          </a:p>
          <a:p>
            <a:endParaRPr lang="nl-NL" sz="2400">
              <a:solidFill>
                <a:schemeClr val="bg1">
                  <a:alpha val="80000"/>
                </a:schemeClr>
              </a:solidFill>
            </a:endParaRP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A02FE93E-C03E-49EB-B2E6-A4D672045E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1364" y="2575821"/>
            <a:ext cx="6346486" cy="3273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5145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DC30DDF-5003-4558-AF0A-05A23385AD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69940" y="365124"/>
            <a:ext cx="6172200" cy="1828800"/>
          </a:xfrm>
        </p:spPr>
        <p:txBody>
          <a:bodyPr>
            <a:normAutofit/>
          </a:bodyPr>
          <a:lstStyle/>
          <a:p>
            <a:r>
              <a:rPr lang="nl-NL"/>
              <a:t>symptomen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217E439-DEE8-4886-9033-636AFE1FAE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69940" y="2322576"/>
            <a:ext cx="6172200" cy="3858768"/>
          </a:xfrm>
        </p:spPr>
        <p:txBody>
          <a:bodyPr>
            <a:normAutofit/>
          </a:bodyPr>
          <a:lstStyle/>
          <a:p>
            <a:pPr lvl="0"/>
            <a:r>
              <a:rPr lang="nl-NL" sz="2400"/>
              <a:t>verschillend</a:t>
            </a:r>
          </a:p>
          <a:p>
            <a:pPr lvl="0"/>
            <a:r>
              <a:rPr lang="nl-NL" sz="2400"/>
              <a:t>pijn bij het plassen.</a:t>
            </a:r>
          </a:p>
          <a:p>
            <a:pPr lvl="0"/>
            <a:r>
              <a:rPr lang="nl-NL" sz="2400"/>
              <a:t>keelpijn</a:t>
            </a:r>
          </a:p>
          <a:p>
            <a:pPr lvl="0"/>
            <a:r>
              <a:rPr lang="nl-NL" sz="2400"/>
              <a:t>jeuk of pijn aan je anus </a:t>
            </a:r>
          </a:p>
          <a:p>
            <a:pPr lvl="0"/>
            <a:r>
              <a:rPr lang="nl-NL" sz="2400"/>
              <a:t>soms pijn in je gewrichten</a:t>
            </a:r>
          </a:p>
          <a:p>
            <a:pPr lvl="0"/>
            <a:r>
              <a:rPr lang="nl-NL" sz="2400"/>
              <a:t>druiper</a:t>
            </a:r>
          </a:p>
          <a:p>
            <a:endParaRPr lang="nl-NL" sz="240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91E8E3AB-85F5-4074-90AC-C06309DD93E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815" r="-3" b="-3"/>
          <a:stretch/>
        </p:blipFill>
        <p:spPr>
          <a:xfrm>
            <a:off x="20" y="10"/>
            <a:ext cx="4639713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04967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0468381-5204-4040-BC69-DBDF0D1927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6989"/>
            <a:ext cx="10515600" cy="1325563"/>
          </a:xfrm>
        </p:spPr>
        <p:txBody>
          <a:bodyPr/>
          <a:lstStyle/>
          <a:p>
            <a:r>
              <a:rPr lang="nl-NL"/>
              <a:t>Voorkomen en testen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CE389C7-A267-4AEB-B1AB-6C0A9D3119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Condoom</a:t>
            </a:r>
          </a:p>
          <a:p>
            <a:pPr lvl="0"/>
            <a:r>
              <a:rPr lang="nl-NL"/>
              <a:t>GGD</a:t>
            </a:r>
          </a:p>
          <a:p>
            <a:pPr lvl="0"/>
            <a:r>
              <a:rPr lang="nl-NL"/>
              <a:t>Huisarts</a:t>
            </a:r>
          </a:p>
          <a:p>
            <a:pPr lvl="0"/>
            <a:r>
              <a:rPr lang="nl-NL"/>
              <a:t>Urine</a:t>
            </a:r>
          </a:p>
          <a:p>
            <a:pPr lvl="0"/>
            <a:r>
              <a:rPr lang="nl-NL"/>
              <a:t>Wattenstaafje</a:t>
            </a:r>
          </a:p>
          <a:p>
            <a:endParaRPr lang="nl-NL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BC8FE6CE-3342-4BA8-A8BA-EEE3109894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9444" y="3829459"/>
            <a:ext cx="6968332" cy="2225233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2F808A12-146B-4E03-A852-AE3122E52F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8391" y="1605759"/>
            <a:ext cx="2145978" cy="2060627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0B10E3F4-D50E-47ED-AB7C-D64144A4AE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61579" y="1156897"/>
            <a:ext cx="3237257" cy="2591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6899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Kantoorth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th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</TotalTime>
  <Words>59</Words>
  <Application>Microsoft Office PowerPoint</Application>
  <PresentationFormat>Breedbeeld</PresentationFormat>
  <Paragraphs>24</Paragraphs>
  <Slides>5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Gonorroe</vt:lpstr>
      <vt:lpstr>Wat is een gonorroe? </vt:lpstr>
      <vt:lpstr>Te genezen of niet?</vt:lpstr>
      <vt:lpstr>symptomen</vt:lpstr>
      <vt:lpstr>Voorkomen en testen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Gonorroe</dc:title>
  <dc:creator>Azzouz, A. (Amine)</dc:creator>
  <cp:lastModifiedBy>Azzouz, A. (Amine)</cp:lastModifiedBy>
  <cp:revision>1</cp:revision>
  <dcterms:created xsi:type="dcterms:W3CDTF">2021-10-07T18:42:23Z</dcterms:created>
  <dcterms:modified xsi:type="dcterms:W3CDTF">2021-11-05T15:21:48Z</dcterms:modified>
</cp:coreProperties>
</file>