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39C7B-11D0-65AC-2F01-FA7B28A868A1}" v="54" dt="2021-08-31T08:25:30.796"/>
    <p1510:client id="{772BAED1-BB75-7DB2-2B70-B2A641E3A31A}" v="429" dt="2021-08-31T09:42:13.354"/>
    <p1510:client id="{81EF623D-0F69-4CCA-9438-DA2611A35988}" v="530" dt="2021-08-31T09:21:46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eschiedenisvanzuidholland.nl/meedoen/zelf-onderzoek-doen-een-stappenplan/" TargetMode="External"/><Relationship Id="rId2" Type="http://schemas.openxmlformats.org/officeDocument/2006/relationships/hyperlink" Target="https://deafstudeerconsultant.nl/de-7-basisprincipes-van-goed-onderzoe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laudiadegraauw.nl/overzicht-onderzoeksmethode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8EAE9-ACBC-A749-ACDA-790B11AFB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9759" y="3055814"/>
            <a:ext cx="7562333" cy="1205265"/>
          </a:xfrm>
        </p:spPr>
        <p:txBody>
          <a:bodyPr/>
          <a:lstStyle/>
          <a:p>
            <a:r>
              <a:rPr lang="nl-NL" sz="5400"/>
              <a:t>HOE DOE JE EEN GOED EN CREATIEF ONDERZOEK?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3A06F8-FA3F-4447-8084-1554F2B84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4534348"/>
            <a:ext cx="6831673" cy="1086237"/>
          </a:xfrm>
        </p:spPr>
        <p:txBody>
          <a:bodyPr/>
          <a:lstStyle/>
          <a:p>
            <a:r>
              <a:rPr lang="nl-NL" err="1"/>
              <a:t>Anhar</a:t>
            </a:r>
            <a:r>
              <a:rPr lang="nl-NL"/>
              <a:t>, Amine, Max en </a:t>
            </a:r>
            <a:r>
              <a:rPr lang="nl-NL" err="1"/>
              <a:t>Ayoub</a:t>
            </a:r>
            <a:r>
              <a:rPr lang="nl-N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230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A12B76-8C91-674E-8156-F914ABC3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531890" cy="1060817"/>
          </a:xfrm>
        </p:spPr>
        <p:txBody>
          <a:bodyPr anchor="b">
            <a:normAutofit/>
          </a:bodyPr>
          <a:lstStyle/>
          <a:p>
            <a:r>
              <a:rPr lang="nl-NL" sz="3200"/>
              <a:t>Onderzoeksvraag bedenken</a:t>
            </a:r>
          </a:p>
        </p:txBody>
      </p:sp>
      <p:pic>
        <p:nvPicPr>
          <p:cNvPr id="4098" name="Picture 2" descr="Vragen en Antwoorden Sollicitatiegesprek - 10 Voorbeelden en Tips.">
            <a:extLst>
              <a:ext uri="{FF2B5EF4-FFF2-40B4-BE49-F238E27FC236}">
                <a16:creationId xmlns:a16="http://schemas.microsoft.com/office/drawing/2014/main" id="{F75AB2A8-EE87-41B2-8160-94A0842C2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275" y="1272631"/>
            <a:ext cx="6900380" cy="4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3D6AA5-AC13-E441-B395-62B3F1E7F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 vert="horz" lIns="91440" tIns="45720" rIns="91440" bIns="45720" rtlCol="0">
            <a:normAutofit/>
          </a:bodyPr>
          <a:lstStyle/>
          <a:p>
            <a:pPr marL="383540" indent="-383540"/>
            <a:r>
              <a:rPr lang="nl-NL"/>
              <a:t>Wees Nieuwsgierig</a:t>
            </a:r>
            <a:endParaRPr lang="en-US"/>
          </a:p>
          <a:p>
            <a:pPr marL="383540" indent="-383540"/>
            <a:r>
              <a:rPr lang="nl-NL"/>
              <a:t>Creatief</a:t>
            </a:r>
          </a:p>
          <a:p>
            <a:pPr marL="383540" indent="-383540"/>
            <a:r>
              <a:rPr lang="nl-NL"/>
              <a:t>Soort onderzoek</a:t>
            </a:r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5524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8B556C4-7E49-4C36-845D-FC58F5073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ronnen vermelding | waar bevinden de savannes">
            <a:extLst>
              <a:ext uri="{FF2B5EF4-FFF2-40B4-BE49-F238E27FC236}">
                <a16:creationId xmlns:a16="http://schemas.microsoft.com/office/drawing/2014/main" id="{A48E16E2-916C-423B-9B25-1C68EB2353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1" b="9463"/>
          <a:stretch/>
        </p:blipFill>
        <p:spPr bwMode="auto">
          <a:xfrm>
            <a:off x="-1" y="10"/>
            <a:ext cx="1219200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874D447-05EF-1949-BD3C-03FD40D2C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nl-NL"/>
              <a:t>Analyse onderwerp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88E4B5-258C-9E4E-900E-89E85711B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nl-NL"/>
              <a:t>Google</a:t>
            </a:r>
            <a:endParaRPr lang="en-US"/>
          </a:p>
          <a:p>
            <a:pPr marL="383540" indent="-383540"/>
            <a:r>
              <a:rPr lang="nl-NL"/>
              <a:t>Gebruik betrouwbare bronnen</a:t>
            </a:r>
          </a:p>
          <a:p>
            <a:pPr marL="383540" indent="-383540"/>
            <a:r>
              <a:rPr lang="nl-NL"/>
              <a:t>Gebruik meer dan 1 bron  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954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D013E2-7145-1540-9176-27AFAE17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nl-NL" sz="2800"/>
              <a:t>Informatie noteren</a:t>
            </a:r>
          </a:p>
        </p:txBody>
      </p:sp>
      <p:pic>
        <p:nvPicPr>
          <p:cNvPr id="5122" name="Picture 2" descr="Handschrift TAG | Kyracamera">
            <a:extLst>
              <a:ext uri="{FF2B5EF4-FFF2-40B4-BE49-F238E27FC236}">
                <a16:creationId xmlns:a16="http://schemas.microsoft.com/office/drawing/2014/main" id="{4253BE8D-8E8A-4884-8EDF-0CC3CFA81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011" y="1233696"/>
            <a:ext cx="6900380" cy="459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C3CA20-DBDB-7648-8122-874A1E4D6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r>
              <a:rPr lang="nl-NL" sz="1600"/>
              <a:t>ALTIJD NOTEREN.</a:t>
            </a:r>
          </a:p>
          <a:p>
            <a:r>
              <a:rPr lang="nl-NL" sz="1600"/>
              <a:t>Geen notatie? Waardeloos onderzoek.</a:t>
            </a:r>
          </a:p>
          <a:p>
            <a:r>
              <a:rPr lang="nl-NL" sz="1600"/>
              <a:t>Bronnen noteren</a:t>
            </a:r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6843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BF369-1185-314B-BA2D-6BAFA220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Grondig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810400-5901-B249-86E1-428387D4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Gevonden, betrouwbare bronnen gebruiken.</a:t>
            </a:r>
          </a:p>
          <a:p>
            <a:r>
              <a:rPr lang="nl-NL"/>
              <a:t>Goed doorlezen</a:t>
            </a:r>
          </a:p>
          <a:p>
            <a:r>
              <a:rPr lang="nl-NL"/>
              <a:t>Kleine proefjes doen</a:t>
            </a:r>
          </a:p>
          <a:p>
            <a:r>
              <a:rPr lang="nl-NL"/>
              <a:t>Andere mensen vragen stellen (experts, meningen)</a:t>
            </a:r>
          </a:p>
          <a:p>
            <a:r>
              <a:rPr lang="nl-NL"/>
              <a:t>In de praktijk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283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D4EAF-41C8-8A40-B118-88ADE772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Resultaat en proces noteren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698613-403E-5942-ADFB-81700D0C7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nl-NL"/>
              <a:t>Resultaat noteren.</a:t>
            </a:r>
          </a:p>
          <a:p>
            <a:pPr marL="383540" indent="-383540"/>
            <a:r>
              <a:rPr lang="nl-NL"/>
              <a:t>Stappen noteren,</a:t>
            </a:r>
          </a:p>
          <a:p>
            <a:pPr marL="383540" indent="-383540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483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0EDDB-40CF-1544-B2F1-0F8569F3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Conclusie trekken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BB8426-07C0-8C4A-96A4-99BDDD2E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Haal uit de genoteerde info,</a:t>
            </a:r>
          </a:p>
          <a:p>
            <a:r>
              <a:rPr lang="nl-NL"/>
              <a:t>Feitelijk </a:t>
            </a:r>
          </a:p>
          <a:p>
            <a:r>
              <a:rPr lang="nl-NL"/>
              <a:t>Resultaat uit onderzoek.  </a:t>
            </a:r>
          </a:p>
        </p:txBody>
      </p:sp>
      <p:pic>
        <p:nvPicPr>
          <p:cNvPr id="2050" name="Picture 2" descr="Conclusie - Universiteit Leiden">
            <a:extLst>
              <a:ext uri="{FF2B5EF4-FFF2-40B4-BE49-F238E27FC236}">
                <a16:creationId xmlns:a16="http://schemas.microsoft.com/office/drawing/2014/main" id="{7AF18D67-80B8-4573-9E59-78483F52D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735" y="1704975"/>
            <a:ext cx="6667500" cy="41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65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248BE-E944-41DA-B592-90376B1E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Bronnenlijst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0C84C-8E05-4B4B-B48D-05029537A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>
                <a:ea typeface="+mn-lt"/>
                <a:cs typeface="+mn-lt"/>
                <a:hlinkClick r:id="rId2"/>
              </a:rPr>
              <a:t>https://deafstudeerconsultant.nl/de-7-basisprincipes-van-goed-onderzoek/</a:t>
            </a:r>
            <a:r>
              <a:rPr lang="en-US">
                <a:ea typeface="+mn-lt"/>
                <a:cs typeface="+mn-lt"/>
              </a:rPr>
              <a:t> </a:t>
            </a:r>
            <a:endParaRPr lang="en-US"/>
          </a:p>
          <a:p>
            <a:pPr marL="383540" indent="-383540"/>
            <a:r>
              <a:rPr lang="en-US">
                <a:solidFill>
                  <a:schemeClr val="accent5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https://geschiedenisvanzuidholland.nl/meedoen/zelf-onderzoek-doen-een-stappenplan/</a:t>
            </a:r>
            <a:r>
              <a:rPr lang="en-US">
                <a:solidFill>
                  <a:schemeClr val="accent5"/>
                </a:solidFill>
                <a:ea typeface="+mn-lt"/>
                <a:cs typeface="+mn-lt"/>
              </a:rPr>
              <a:t> </a:t>
            </a:r>
            <a:endParaRPr lang="en-US">
              <a:solidFill>
                <a:schemeClr val="accent5"/>
              </a:solidFill>
            </a:endParaRPr>
          </a:p>
          <a:p>
            <a:pPr marL="383540" indent="-383540"/>
            <a:r>
              <a:rPr lang="nl-NL" i="0">
                <a:effectLst/>
                <a:latin typeface="Segoe UI" panose="020B0502040204020203" pitchFamily="34" charset="0"/>
                <a:hlinkClick r:id="rId4" tooltip="https://www.claudiadegraauw.nl/overzicht-onderzoeksmethoden/"/>
              </a:rPr>
              <a:t>https://www.claudiadegraauw.nl/overzicht-onderzoeksmethoden/</a:t>
            </a:r>
            <a:endParaRPr lang="nl-NL" i="0"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35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B96F-C790-48F1-925E-C2D6C1EB8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picture containing dark, night sky&#10;&#10;Description automatically generated">
            <a:extLst>
              <a:ext uri="{FF2B5EF4-FFF2-40B4-BE49-F238E27FC236}">
                <a16:creationId xmlns:a16="http://schemas.microsoft.com/office/drawing/2014/main" id="{A6233EDC-2485-4708-93A8-607AAA15D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1500" y="2286000"/>
            <a:ext cx="3581400" cy="3581400"/>
          </a:xfrm>
        </p:spPr>
      </p:pic>
      <p:pic>
        <p:nvPicPr>
          <p:cNvPr id="5" name="Picture 5" descr="A picture containing dark, night sky&#10;&#10;Description automatically generated">
            <a:extLst>
              <a:ext uri="{FF2B5EF4-FFF2-40B4-BE49-F238E27FC236}">
                <a16:creationId xmlns:a16="http://schemas.microsoft.com/office/drawing/2014/main" id="{D43509E6-8949-48A3-8B0F-4B8FABB0A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057400"/>
            <a:ext cx="2743200" cy="2743200"/>
          </a:xfrm>
          <a:prstGeom prst="rect">
            <a:avLst/>
          </a:prstGeom>
        </p:spPr>
      </p:pic>
      <p:pic>
        <p:nvPicPr>
          <p:cNvPr id="6" name="Picture 6" descr="A picture containing dark, night sky&#10;&#10;Description automatically generated">
            <a:extLst>
              <a:ext uri="{FF2B5EF4-FFF2-40B4-BE49-F238E27FC236}">
                <a16:creationId xmlns:a16="http://schemas.microsoft.com/office/drawing/2014/main" id="{151F5926-D6A9-4890-8452-5F07BA9D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057400"/>
            <a:ext cx="2743200" cy="2743200"/>
          </a:xfrm>
          <a:prstGeom prst="rect">
            <a:avLst/>
          </a:prstGeom>
        </p:spPr>
      </p:pic>
      <p:pic>
        <p:nvPicPr>
          <p:cNvPr id="7" name="Picture 7" descr="A picture containing dark, night sky&#10;&#10;Description automatically generated">
            <a:extLst>
              <a:ext uri="{FF2B5EF4-FFF2-40B4-BE49-F238E27FC236}">
                <a16:creationId xmlns:a16="http://schemas.microsoft.com/office/drawing/2014/main" id="{9A5FB43D-CA36-4C86-8009-5806CBF49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1" y="1438"/>
            <a:ext cx="14834557" cy="721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978273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Bijgesneden</Template>
  <TotalTime>0</TotalTime>
  <Words>125</Words>
  <Application>Microsoft Office PowerPoint</Application>
  <PresentationFormat>Breedbeeld</PresentationFormat>
  <Paragraphs>31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Franklin Gothic Book</vt:lpstr>
      <vt:lpstr>Segoe UI</vt:lpstr>
      <vt:lpstr>Bijgesneden</vt:lpstr>
      <vt:lpstr>HOE DOE JE EEN GOED EN CREATIEF ONDERZOEK?</vt:lpstr>
      <vt:lpstr>Onderzoeksvraag bedenken</vt:lpstr>
      <vt:lpstr>Analyse onderwerp</vt:lpstr>
      <vt:lpstr>Informatie noteren</vt:lpstr>
      <vt:lpstr>Grondig onderzoek</vt:lpstr>
      <vt:lpstr>Resultaat en proces noteren</vt:lpstr>
      <vt:lpstr>Conclusie trekken</vt:lpstr>
      <vt:lpstr>Bronnenlijst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DOE JE EEN GOED EN CREATIEF ONDERZOEK?</dc:title>
  <dc:creator>Boukhoubza, A. (Anhar)</dc:creator>
  <cp:lastModifiedBy>Azzouz, A. (Amine)</cp:lastModifiedBy>
  <cp:revision>2</cp:revision>
  <dcterms:created xsi:type="dcterms:W3CDTF">2021-08-30T14:36:24Z</dcterms:created>
  <dcterms:modified xsi:type="dcterms:W3CDTF">2021-09-05T09:08:43Z</dcterms:modified>
</cp:coreProperties>
</file>